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"/>
  </p:notesMasterIdLst>
  <p:sldIdLst>
    <p:sldId id="287" r:id="rId2"/>
  </p:sldIdLst>
  <p:sldSz cx="7589838" cy="1069816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(ส่วนที่ไม่มีชื่อ)" id="{9712B187-F4F2-4CF8-B3B7-5646614B796B}">
          <p14:sldIdLst>
            <p14:sldId id="28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3369">
          <p15:clr>
            <a:srgbClr val="A4A3A4"/>
          </p15:clr>
        </p15:guide>
        <p15:guide id="2" pos="239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1" initials="P" lastIdx="1" clrIdx="0">
    <p:extLst>
      <p:ext uri="{19B8F6BF-5375-455C-9EA6-DF929625EA0E}">
        <p15:presenceInfo xmlns="" xmlns:p15="http://schemas.microsoft.com/office/powerpoint/2012/main" userId="PC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00CC"/>
    <a:srgbClr val="CCFF99"/>
    <a:srgbClr val="A8AB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4853" autoAdjust="0"/>
    <p:restoredTop sz="94660"/>
  </p:normalViewPr>
  <p:slideViewPr>
    <p:cSldViewPr snapToGrid="0">
      <p:cViewPr>
        <p:scale>
          <a:sx n="80" d="100"/>
          <a:sy n="80" d="100"/>
        </p:scale>
        <p:origin x="-1986" y="912"/>
      </p:cViewPr>
      <p:guideLst>
        <p:guide orient="horz" pos="3369"/>
        <p:guide pos="23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599" tIns="48300" rIns="96599" bIns="4830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599" tIns="48300" rIns="96599" bIns="48300" rtlCol="0"/>
          <a:lstStyle>
            <a:lvl1pPr algn="r">
              <a:defRPr sz="1300"/>
            </a:lvl1pPr>
          </a:lstStyle>
          <a:p>
            <a:fld id="{2A9C1E53-9172-432A-B3CB-5EFAE5CEB69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244725" y="1252538"/>
            <a:ext cx="23987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9" tIns="48300" rIns="96599" bIns="4830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8817" y="4821505"/>
            <a:ext cx="5510530" cy="3944869"/>
          </a:xfrm>
          <a:prstGeom prst="rect">
            <a:avLst/>
          </a:prstGeom>
        </p:spPr>
        <p:txBody>
          <a:bodyPr vert="horz" lIns="96599" tIns="48300" rIns="96599" bIns="4830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516040"/>
            <a:ext cx="2984871" cy="502675"/>
          </a:xfrm>
          <a:prstGeom prst="rect">
            <a:avLst/>
          </a:prstGeom>
        </p:spPr>
        <p:txBody>
          <a:bodyPr vert="horz" lIns="96599" tIns="48300" rIns="96599" bIns="4830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901698" y="9516040"/>
            <a:ext cx="2984871" cy="502675"/>
          </a:xfrm>
          <a:prstGeom prst="rect">
            <a:avLst/>
          </a:prstGeom>
        </p:spPr>
        <p:txBody>
          <a:bodyPr vert="horz" lIns="96599" tIns="48300" rIns="96599" bIns="48300" rtlCol="0" anchor="b"/>
          <a:lstStyle>
            <a:lvl1pPr algn="r">
              <a:defRPr sz="1300"/>
            </a:lvl1pPr>
          </a:lstStyle>
          <a:p>
            <a:fld id="{41047206-8E41-416C-AD91-DA6CBFD23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897459" y="4873608"/>
            <a:ext cx="5123141" cy="2955117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897459" y="7804951"/>
            <a:ext cx="5123141" cy="2139633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แทน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610608" y="1970587"/>
            <a:ext cx="3566054" cy="316243"/>
          </a:xfrm>
        </p:spPr>
        <p:txBody>
          <a:bodyPr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17" name="ตัวแทน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539503" y="6663372"/>
            <a:ext cx="5705687" cy="31877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16243" y="0"/>
            <a:ext cx="505989" cy="10698163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29368" y="0"/>
            <a:ext cx="86875" cy="10698163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822232" y="0"/>
            <a:ext cx="150960" cy="10698163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947335" y="0"/>
            <a:ext cx="191140" cy="10698163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8269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758984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708943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433171" y="0"/>
            <a:ext cx="0" cy="10698163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85481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7564817" y="0"/>
            <a:ext cx="0" cy="10698163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011978" y="0"/>
            <a:ext cx="63249" cy="10698163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505989" y="5349082"/>
            <a:ext cx="1075227" cy="2020764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087040" y="7591908"/>
            <a:ext cx="532404" cy="100059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905634" y="8580732"/>
            <a:ext cx="113848" cy="213963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381351" y="9029249"/>
            <a:ext cx="227695" cy="42792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581216" y="7013240"/>
            <a:ext cx="303594" cy="57056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แทน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100248" y="7688547"/>
            <a:ext cx="505989" cy="807314"/>
          </a:xfrm>
        </p:spPr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แทนเนื้อหา 7"/>
          <p:cNvSpPr>
            <a:spLocks noGrp="1"/>
          </p:cNvSpPr>
          <p:nvPr>
            <p:ph sz="quarter" idx="1"/>
          </p:nvPr>
        </p:nvSpPr>
        <p:spPr>
          <a:xfrm>
            <a:off x="379492" y="2496238"/>
            <a:ext cx="6198368" cy="760282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97459" y="4517002"/>
            <a:ext cx="5123141" cy="3203505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897459" y="7815602"/>
            <a:ext cx="5123141" cy="2139633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609475" y="1964870"/>
            <a:ext cx="3566054" cy="316243"/>
          </a:xfrm>
        </p:spPr>
        <p:txBody>
          <a:bodyPr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539659" y="6658909"/>
            <a:ext cx="5705687" cy="31877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16243" y="0"/>
            <a:ext cx="505989" cy="10698163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29368" y="0"/>
            <a:ext cx="86875" cy="10698163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22232" y="0"/>
            <a:ext cx="150960" cy="10698163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947335" y="0"/>
            <a:ext cx="191140" cy="10698163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8269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758984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708943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433171" y="0"/>
            <a:ext cx="0" cy="10698163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885481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011978" y="0"/>
            <a:ext cx="63249" cy="10698163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505989" y="5349082"/>
            <a:ext cx="1075227" cy="202076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099551" y="7591908"/>
            <a:ext cx="532404" cy="100059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905634" y="8580732"/>
            <a:ext cx="113848" cy="213963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381351" y="9034004"/>
            <a:ext cx="227695" cy="42792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559668" y="6988418"/>
            <a:ext cx="303594" cy="57056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7551610" y="0"/>
            <a:ext cx="0" cy="10698163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112758" y="7688547"/>
            <a:ext cx="505989" cy="807314"/>
          </a:xfrm>
        </p:spPr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379492" y="2496238"/>
            <a:ext cx="3035935" cy="7132109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3544454" y="2496238"/>
            <a:ext cx="3035935" cy="7132109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79492" y="425945"/>
            <a:ext cx="6261616" cy="1783027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379492" y="3684923"/>
            <a:ext cx="3035935" cy="60622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quarter" idx="4"/>
          </p:nvPr>
        </p:nvSpPr>
        <p:spPr>
          <a:xfrm>
            <a:off x="3628891" y="3684923"/>
            <a:ext cx="3035935" cy="60622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แทนข้อความ 11"/>
          <p:cNvSpPr>
            <a:spLocks noGrp="1"/>
          </p:cNvSpPr>
          <p:nvPr>
            <p:ph type="body" sz="quarter" idx="1"/>
          </p:nvPr>
        </p:nvSpPr>
        <p:spPr>
          <a:xfrm>
            <a:off x="379492" y="2448690"/>
            <a:ext cx="3035935" cy="10270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แทนข้อความ 13"/>
          <p:cNvSpPr>
            <a:spLocks noGrp="1"/>
          </p:cNvSpPr>
          <p:nvPr>
            <p:ph type="body" sz="quarter" idx="3"/>
          </p:nvPr>
        </p:nvSpPr>
        <p:spPr>
          <a:xfrm>
            <a:off x="3605173" y="2448690"/>
            <a:ext cx="3035935" cy="10270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แทน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273595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496092" y="5159336"/>
            <a:ext cx="9842310" cy="379492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5654429" y="427927"/>
            <a:ext cx="1267503" cy="7773998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5186389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5139821" y="0"/>
            <a:ext cx="0" cy="10698163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463341" y="0"/>
            <a:ext cx="0" cy="10698163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7336843" y="0"/>
            <a:ext cx="252995" cy="10698163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7400092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770136" y="8915136"/>
            <a:ext cx="455390" cy="85585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แทนเนื้อหา 17"/>
          <p:cNvSpPr>
            <a:spLocks noGrp="1"/>
          </p:cNvSpPr>
          <p:nvPr>
            <p:ph sz="quarter" idx="1"/>
          </p:nvPr>
        </p:nvSpPr>
        <p:spPr>
          <a:xfrm>
            <a:off x="252995" y="427927"/>
            <a:ext cx="4680400" cy="987083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แทน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22" name="ตัวแทน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ตัวแทน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273595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6770136" y="8915136"/>
            <a:ext cx="455390" cy="85585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478066" y="5159336"/>
            <a:ext cx="9842310" cy="379492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5123141" cy="10698163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5615848" y="413068"/>
            <a:ext cx="1264973" cy="773120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463341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7336843" y="0"/>
            <a:ext cx="252995" cy="10698163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7400092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5186389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5139821" y="0"/>
            <a:ext cx="0" cy="10698163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แทน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18" name="ตัวแทน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ตัวแทน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502633" y="428425"/>
            <a:ext cx="1391470" cy="9128109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79492" y="428423"/>
            <a:ext cx="4996643" cy="9128109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7273595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แทนชื่อเรื่อง 21"/>
          <p:cNvSpPr>
            <a:spLocks noGrp="1"/>
          </p:cNvSpPr>
          <p:nvPr>
            <p:ph type="title"/>
          </p:nvPr>
        </p:nvSpPr>
        <p:spPr>
          <a:xfrm>
            <a:off x="379492" y="428423"/>
            <a:ext cx="6198368" cy="1783027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379492" y="2496238"/>
            <a:ext cx="6198368" cy="76028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5565384" y="1827800"/>
            <a:ext cx="3138128" cy="318773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E259DC9-F592-412F-9C82-403E39C1ACFE}" type="datetimeFigureOut">
              <a:rPr lang="en-US" smtClean="0"/>
              <a:pPr/>
              <a:t>8/6/2020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4634081" y="5963409"/>
            <a:ext cx="4992476" cy="30359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63249" y="0"/>
            <a:ext cx="0" cy="10698163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463341" y="0"/>
            <a:ext cx="0" cy="10698163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7336843" y="0"/>
            <a:ext cx="252995" cy="10698163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400092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6770136" y="8915136"/>
            <a:ext cx="455390" cy="85585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747366" y="8944853"/>
            <a:ext cx="505989" cy="81306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microsoft.com/office/2007/relationships/hdphoto" Target="NULL"/><Relationship Id="rId17" Type="http://schemas.openxmlformats.org/officeDocument/2006/relationships/image" Target="../media/image16.jpeg"/><Relationship Id="rId2" Type="http://schemas.openxmlformats.org/officeDocument/2006/relationships/image" Target="../media/image2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4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: มุมมน 9"/>
          <p:cNvSpPr/>
          <p:nvPr/>
        </p:nvSpPr>
        <p:spPr>
          <a:xfrm>
            <a:off x="1518444" y="75533"/>
            <a:ext cx="4533900" cy="4865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IT๙" panose="020B0500040200020003" pitchFamily="34" charset="-34"/>
                <a:ea typeface="Tahoma" panose="020B0604030504040204" pitchFamily="34" charset="0"/>
                <a:cs typeface="TH SarabunIT๙" panose="020B0500040200020003" pitchFamily="34" charset="-34"/>
              </a:rPr>
              <a:t>ข่าวสำนักงานท้องถิ่นจังหวัดพัทลุง</a:t>
            </a:r>
            <a:endParaRPr lang="en-US" sz="2400" b="1" dirty="0"/>
          </a:p>
        </p:txBody>
      </p:sp>
      <p:cxnSp>
        <p:nvCxnSpPr>
          <p:cNvPr id="15" name="ตัวเชื่อมต่อตรง 14"/>
          <p:cNvCxnSpPr/>
          <p:nvPr/>
        </p:nvCxnSpPr>
        <p:spPr>
          <a:xfrm>
            <a:off x="226230" y="1417892"/>
            <a:ext cx="711884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04901" y="628650"/>
            <a:ext cx="5267324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>
                <a:latin typeface="TH SarabunIT๙" pitchFamily="34" charset="-34"/>
                <a:cs typeface="TH SarabunIT๙" pitchFamily="34" charset="-34"/>
              </a:rPr>
              <a:t>สำนักงานส่งเสริมการปกครองท้องถิ่นจังหวัดพัทลุง กรมส่งเสริมการปกครองท้องถิ่น กระทรวงมหาดไทย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1000125"/>
            <a:ext cx="7086600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latin typeface="TH SarabunIT๙" pitchFamily="34" charset="-34"/>
                <a:cs typeface="TH SarabunIT๙" pitchFamily="34" charset="-34"/>
              </a:rPr>
              <a:t>ศาลากลางจังหวัดพัทลุง ถนนราเม</a:t>
            </a:r>
            <a:r>
              <a:rPr lang="th-TH" sz="1600" b="1" dirty="0" err="1">
                <a:latin typeface="TH SarabunIT๙" pitchFamily="34" charset="-34"/>
                <a:cs typeface="TH SarabunIT๙" pitchFamily="34" charset="-34"/>
              </a:rPr>
              <a:t>ศวร์</a:t>
            </a:r>
            <a:r>
              <a:rPr lang="th-TH" sz="1600" b="1" dirty="0">
                <a:latin typeface="TH SarabunIT๙" pitchFamily="34" charset="-34"/>
                <a:cs typeface="TH SarabunIT๙" pitchFamily="34" charset="-34"/>
              </a:rPr>
              <a:t> อ.เมือง จ.พัทลุง 93000 โทรศัพท์ 0-7461-7961-2 โทรสาร 0-7461-7960</a:t>
            </a:r>
          </a:p>
        </p:txBody>
      </p:sp>
      <p:cxnSp>
        <p:nvCxnSpPr>
          <p:cNvPr id="13" name="ตัวเชื่อมต่อตรง 12"/>
          <p:cNvCxnSpPr/>
          <p:nvPr/>
        </p:nvCxnSpPr>
        <p:spPr>
          <a:xfrm>
            <a:off x="196356" y="10088108"/>
            <a:ext cx="71188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>
            <a:off x="196356" y="10552367"/>
            <a:ext cx="71188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กล่องข้อความ 20"/>
          <p:cNvSpPr txBox="1"/>
          <p:nvPr/>
        </p:nvSpPr>
        <p:spPr>
          <a:xfrm>
            <a:off x="582020" y="2057305"/>
            <a:ext cx="6548220" cy="18158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711_AtNoon_Regular" pitchFamily="2" charset="0"/>
                <a:cs typeface="4711_AtNoon_Regular" pitchFamily="2" charset="0"/>
              </a:rPr>
              <a:t>วันที่ 7 ตุลาคม ๒๕๖๒</a:t>
            </a:r>
          </a:p>
          <a:p>
            <a:pPr algn="ctr"/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นายกองค์การบริหารส่วนตำบลพนมวังก์ ได้มอบนโนยายในการทำงานตามหลักคุณธรรมและความโปร่งใสใน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หน่วยงาน และการบริหารราชการเพื่อป้องกันการทุจริต 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ประจำปีงบประมาณ พ.ศ.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2563</a:t>
            </a:r>
          </a:p>
          <a:p>
            <a:pPr algn="ctr"/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แก่รองนายก </a:t>
            </a:r>
            <a:r>
              <a:rPr lang="th-TH" sz="2200" b="1" dirty="0" err="1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อบต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. </a:t>
            </a:r>
            <a:r>
              <a:rPr lang="th-TH" sz="2200" b="1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ปลัด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องค์การบริหารส่วน</a:t>
            </a:r>
            <a:r>
              <a:rPr lang="th-TH" sz="2200" b="1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ตำบล </a:t>
            </a:r>
            <a:r>
              <a:rPr lang="th-TH" sz="2200" b="1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หัวหน้า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สำนักปลัด </a:t>
            </a:r>
            <a:r>
              <a:rPr lang="th-TH" sz="2200" b="1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ผู้อำนวยการ</a:t>
            </a:r>
            <a:r>
              <a:rPr lang="th-TH" sz="2200" b="1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กอง</a:t>
            </a:r>
          </a:p>
          <a:p>
            <a:pPr algn="ctr"/>
            <a:r>
              <a:rPr lang="th-TH" sz="2200" b="1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ของ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องค์การบริหารส่วนตำบลพนมวังก์ </a:t>
            </a:r>
          </a:p>
        </p:txBody>
      </p:sp>
      <p:pic>
        <p:nvPicPr>
          <p:cNvPr id="3" name="Picture 5" descr="C:\Users\Administrator\Desktop\ข้อมูลจากหน้าจอ19ตุลาคม2559\menu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8477">
            <a:off x="361299" y="9607529"/>
            <a:ext cx="2467625" cy="107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ผลการค้นหารูปภาพสำหรับ แหล่งท่องเที่ยวเมืองพัทลุง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3" name="รูปภาพ 22" descr="http://pr.prd.go.th/phatthalung/images/article/news693/n20140227111121_1209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104" y="9671287"/>
            <a:ext cx="690562" cy="40332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24" name="รูปภาพ 23" descr="http://thailand.novabizz.com/%E0%B8%9E%E0%B8%B1%E0%B8%97%E0%B8%A5%E0%B8%B8%E0%B8%87/img/patthalung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380" y="9671287"/>
            <a:ext cx="690562" cy="37992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25" name="รูปภาพ 24" descr="รูปภาพที่เกี่ยวข้อง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227" y="9671286"/>
            <a:ext cx="709727" cy="3842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028" name="Picture 4" descr="ผลการค้นหารูปภาพสำหรับ นกน้ำ พัทลุง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191" y="9671287"/>
            <a:ext cx="725619" cy="38427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f.ptcdn.info/476/035/000/1442310851-2-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285" y="9671287"/>
            <a:ext cx="725619" cy="39504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ผลการค้นหารูปภาพสำหรับ เขาอกทะล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517" y="9658351"/>
            <a:ext cx="1539191" cy="41626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รูปภาพที่เกี่ยวข้อง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722" y="9671287"/>
            <a:ext cx="771505" cy="38427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15" y="40540"/>
            <a:ext cx="912410" cy="91240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" name="รูปภาพ 2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-28575"/>
            <a:ext cx="1066800" cy="1057275"/>
          </a:xfrm>
          <a:prstGeom prst="rect">
            <a:avLst/>
          </a:prstGeom>
        </p:spPr>
      </p:pic>
      <p:sp>
        <p:nvSpPr>
          <p:cNvPr id="26" name="สี่เหลี่ยมผืนผ้า: มุมมน 9"/>
          <p:cNvSpPr/>
          <p:nvPr/>
        </p:nvSpPr>
        <p:spPr>
          <a:xfrm>
            <a:off x="1537494" y="1504283"/>
            <a:ext cx="4533900" cy="486590"/>
          </a:xfrm>
          <a:prstGeom prst="roundRect">
            <a:avLst/>
          </a:prstGeom>
          <a:blipFill>
            <a:blip r:embed="rId13"/>
            <a:tile tx="0" ty="0" sx="100000" sy="100000" flip="none" algn="tl"/>
          </a:blipFill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SarabunIT๙" panose="020B0500040200020003" pitchFamily="34" charset="-34"/>
                <a:ea typeface="Tahoma" panose="020B0604030504040204" pitchFamily="34" charset="0"/>
                <a:cs typeface="TH SarabunIT๙" panose="020B0500040200020003" pitchFamily="34" charset="-34"/>
              </a:rPr>
              <a:t>องค์การบริหารส่วนตำบลพนมวังก์</a:t>
            </a:r>
            <a:endParaRPr lang="en-US" sz="2400" b="1" dirty="0"/>
          </a:p>
        </p:txBody>
      </p:sp>
      <p:pic>
        <p:nvPicPr>
          <p:cNvPr id="17" name="Picture 7" descr="C:\Users\com\Desktop\336473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7" r="39456" b="19475"/>
          <a:stretch/>
        </p:blipFill>
        <p:spPr bwMode="auto">
          <a:xfrm>
            <a:off x="3302970" y="3896282"/>
            <a:ext cx="1423381" cy="217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com\Desktop\33647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21" y="6224083"/>
            <a:ext cx="2613373" cy="1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C:\Users\com\Desktop\336475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824" y="8060336"/>
            <a:ext cx="2173674" cy="163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com\Desktop\336477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820" y="6224083"/>
            <a:ext cx="2286372" cy="1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64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2242</TotalTime>
  <Words>101</Words>
  <Application>Microsoft Office PowerPoint</Application>
  <PresentationFormat>กำหนดเอง</PresentationFormat>
  <Paragraphs>8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เฉลียง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PC1</dc:creator>
  <cp:lastModifiedBy>com</cp:lastModifiedBy>
  <cp:revision>173</cp:revision>
  <cp:lastPrinted>2019-03-04T04:17:33Z</cp:lastPrinted>
  <dcterms:created xsi:type="dcterms:W3CDTF">2016-09-22T13:47:34Z</dcterms:created>
  <dcterms:modified xsi:type="dcterms:W3CDTF">2020-08-06T04:16:25Z</dcterms:modified>
</cp:coreProperties>
</file>