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652" autoAdjust="0"/>
  </p:normalViewPr>
  <p:slideViewPr>
    <p:cSldViewPr>
      <p:cViewPr varScale="1">
        <p:scale>
          <a:sx n="52" d="100"/>
          <a:sy n="52" d="100"/>
        </p:scale>
        <p:origin x="-2286" y="-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539FA-1296-4F90-A1D8-90F8B380D47B}" type="datetimeFigureOut">
              <a:rPr lang="th-TH" smtClean="0"/>
              <a:t>12/07/60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609EB-FC93-48FA-BB0C-29905C54766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22086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539FA-1296-4F90-A1D8-90F8B380D47B}" type="datetimeFigureOut">
              <a:rPr lang="th-TH" smtClean="0"/>
              <a:t>12/07/60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609EB-FC93-48FA-BB0C-29905C54766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14001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539FA-1296-4F90-A1D8-90F8B380D47B}" type="datetimeFigureOut">
              <a:rPr lang="th-TH" smtClean="0"/>
              <a:t>12/07/60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609EB-FC93-48FA-BB0C-29905C54766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40736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539FA-1296-4F90-A1D8-90F8B380D47B}" type="datetimeFigureOut">
              <a:rPr lang="th-TH" smtClean="0"/>
              <a:t>12/07/60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609EB-FC93-48FA-BB0C-29905C54766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06025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539FA-1296-4F90-A1D8-90F8B380D47B}" type="datetimeFigureOut">
              <a:rPr lang="th-TH" smtClean="0"/>
              <a:t>12/07/60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609EB-FC93-48FA-BB0C-29905C54766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2947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539FA-1296-4F90-A1D8-90F8B380D47B}" type="datetimeFigureOut">
              <a:rPr lang="th-TH" smtClean="0"/>
              <a:t>12/07/60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609EB-FC93-48FA-BB0C-29905C54766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208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539FA-1296-4F90-A1D8-90F8B380D47B}" type="datetimeFigureOut">
              <a:rPr lang="th-TH" smtClean="0"/>
              <a:t>12/07/60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609EB-FC93-48FA-BB0C-29905C54766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6352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539FA-1296-4F90-A1D8-90F8B380D47B}" type="datetimeFigureOut">
              <a:rPr lang="th-TH" smtClean="0"/>
              <a:t>12/07/60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609EB-FC93-48FA-BB0C-29905C54766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7755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539FA-1296-4F90-A1D8-90F8B380D47B}" type="datetimeFigureOut">
              <a:rPr lang="th-TH" smtClean="0"/>
              <a:t>12/07/60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609EB-FC93-48FA-BB0C-29905C54766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62824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539FA-1296-4F90-A1D8-90F8B380D47B}" type="datetimeFigureOut">
              <a:rPr lang="th-TH" smtClean="0"/>
              <a:t>12/07/60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609EB-FC93-48FA-BB0C-29905C54766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77492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539FA-1296-4F90-A1D8-90F8B380D47B}" type="datetimeFigureOut">
              <a:rPr lang="th-TH" smtClean="0"/>
              <a:t>12/07/60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609EB-FC93-48FA-BB0C-29905C54766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2068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539FA-1296-4F90-A1D8-90F8B380D47B}" type="datetimeFigureOut">
              <a:rPr lang="th-TH" smtClean="0"/>
              <a:t>12/07/60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609EB-FC93-48FA-BB0C-29905C54766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484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7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กล่องข้อความ 20"/>
          <p:cNvSpPr txBox="1"/>
          <p:nvPr/>
        </p:nvSpPr>
        <p:spPr>
          <a:xfrm>
            <a:off x="1556792" y="395536"/>
            <a:ext cx="4337844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แผนการออกบริการจัดเก็บภาษีบำรุงท้องที่นอกสถานที่ ประจำปี 2559</a:t>
            </a:r>
          </a:p>
        </p:txBody>
      </p:sp>
      <p:sp>
        <p:nvSpPr>
          <p:cNvPr id="7" name="วงรี 6"/>
          <p:cNvSpPr/>
          <p:nvPr/>
        </p:nvSpPr>
        <p:spPr>
          <a:xfrm>
            <a:off x="980728" y="1233381"/>
            <a:ext cx="5507962" cy="1428750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ด้วย </a:t>
            </a:r>
            <a:r>
              <a:rPr lang="th-TH" sz="2000" b="1" dirty="0" err="1" smtClean="0">
                <a:solidFill>
                  <a:schemeClr val="tx2">
                    <a:lumMod val="75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อบต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.พนมวังก์ จะออกบริการจัดเก็บภาษีบำรุงท้องที่ ประจำปี 2559 ซึ่งกำหนดสถานที่ออกบริการ </a:t>
            </a:r>
          </a:p>
          <a:p>
            <a:pPr algn="ctr"/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ณ ศาลาประจำหมู่บ้านภายในเขตพื้นที่ตำบลพนมวังก์</a:t>
            </a:r>
            <a:endParaRPr lang="th-TH" sz="2000" b="1" dirty="0">
              <a:solidFill>
                <a:schemeClr val="tx2">
                  <a:lumMod val="75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8" name="รูปภาพ 7" descr="H:\New Folder (2)\100_26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6911229"/>
            <a:ext cx="2133949" cy="1437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 descr="H:\New Folder (2)\100_260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930" y="2799002"/>
            <a:ext cx="2218390" cy="1602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รูปภาพ 9" descr="C:\Users\Administrator\Desktop\pasee.jpe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1" t="30455" r="13027" b="36769"/>
          <a:stretch/>
        </p:blipFill>
        <p:spPr bwMode="auto">
          <a:xfrm>
            <a:off x="1545993" y="4662182"/>
            <a:ext cx="4416099" cy="18540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7030A0"/>
            </a:solidFill>
            <a:prstDash val="solid"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รูปภาพ 10" descr="H:\New Folder (2)\100_260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28" y="2799002"/>
            <a:ext cx="2160240" cy="1602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รูปภาพ 11" descr="H:\New Folder (2)\100_260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472" y="6911229"/>
            <a:ext cx="1754483" cy="1437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รูปภาพ 13" descr="H:\New Folder (2)\100_2606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672" y="6911229"/>
            <a:ext cx="1837680" cy="14051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8135360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39</Words>
  <Application>Microsoft Office PowerPoint</Application>
  <PresentationFormat>นำเสนอทางหน้าจอ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งานนำเสนอ PowerPoint</vt:lpstr>
    </vt:vector>
  </TitlesOfParts>
  <Company>www.easyosteam.com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KKD Windows8.1 V.10_x64</dc:creator>
  <cp:lastModifiedBy>KKD Windows8.1 V.10_x64</cp:lastModifiedBy>
  <cp:revision>1</cp:revision>
  <dcterms:created xsi:type="dcterms:W3CDTF">2017-07-12T07:09:33Z</dcterms:created>
  <dcterms:modified xsi:type="dcterms:W3CDTF">2017-07-12T07:16:02Z</dcterms:modified>
</cp:coreProperties>
</file>