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3"/>
  </p:notesMasterIdLst>
  <p:sldIdLst>
    <p:sldId id="287" r:id="rId2"/>
  </p:sldIdLst>
  <p:sldSz cx="7589838" cy="10698163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(ส่วนที่ไม่มีชื่อ)" id="{9712B187-F4F2-4CF8-B3B7-5646614B796B}">
          <p14:sldIdLst>
            <p14:sldId id="28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3369">
          <p15:clr>
            <a:srgbClr val="A4A3A4"/>
          </p15:clr>
        </p15:guide>
        <p15:guide id="2" pos="239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C1" initials="P" lastIdx="1" clrIdx="0">
    <p:extLst>
      <p:ext uri="{19B8F6BF-5375-455C-9EA6-DF929625EA0E}">
        <p15:presenceInfo xmlns:p15="http://schemas.microsoft.com/office/powerpoint/2012/main" xmlns="" userId="PC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0000CC"/>
    <a:srgbClr val="CCFF99"/>
    <a:srgbClr val="A8AB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24853" autoAdjust="0"/>
    <p:restoredTop sz="94660"/>
  </p:normalViewPr>
  <p:slideViewPr>
    <p:cSldViewPr snapToGrid="0">
      <p:cViewPr>
        <p:scale>
          <a:sx n="80" d="100"/>
          <a:sy n="80" d="100"/>
        </p:scale>
        <p:origin x="-1986" y="288"/>
      </p:cViewPr>
      <p:guideLst>
        <p:guide orient="horz" pos="3369"/>
        <p:guide pos="23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2676"/>
          </a:xfrm>
          <a:prstGeom prst="rect">
            <a:avLst/>
          </a:prstGeom>
        </p:spPr>
        <p:txBody>
          <a:bodyPr vert="horz" lIns="96599" tIns="48300" rIns="96599" bIns="48300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2676"/>
          </a:xfrm>
          <a:prstGeom prst="rect">
            <a:avLst/>
          </a:prstGeom>
        </p:spPr>
        <p:txBody>
          <a:bodyPr vert="horz" lIns="96599" tIns="48300" rIns="96599" bIns="48300" rtlCol="0"/>
          <a:lstStyle>
            <a:lvl1pPr algn="r">
              <a:defRPr sz="1300"/>
            </a:lvl1pPr>
          </a:lstStyle>
          <a:p>
            <a:fld id="{2A9C1E53-9172-432A-B3CB-5EFAE5CEB69E}" type="datetimeFigureOut">
              <a:rPr lang="en-US" smtClean="0"/>
              <a:pPr/>
              <a:t>7/20/2021</a:t>
            </a:fld>
            <a:endParaRPr lang="en-US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2244725" y="1252538"/>
            <a:ext cx="2398713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99" tIns="48300" rIns="96599" bIns="48300" rtlCol="0" anchor="ctr"/>
          <a:lstStyle/>
          <a:p>
            <a:endParaRPr lang="en-US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8817" y="4821505"/>
            <a:ext cx="5510530" cy="3944869"/>
          </a:xfrm>
          <a:prstGeom prst="rect">
            <a:avLst/>
          </a:prstGeom>
        </p:spPr>
        <p:txBody>
          <a:bodyPr vert="horz" lIns="96599" tIns="48300" rIns="96599" bIns="48300" rtlCol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516040"/>
            <a:ext cx="2984871" cy="502675"/>
          </a:xfrm>
          <a:prstGeom prst="rect">
            <a:avLst/>
          </a:prstGeom>
        </p:spPr>
        <p:txBody>
          <a:bodyPr vert="horz" lIns="96599" tIns="48300" rIns="96599" bIns="48300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901698" y="9516040"/>
            <a:ext cx="2984871" cy="502675"/>
          </a:xfrm>
          <a:prstGeom prst="rect">
            <a:avLst/>
          </a:prstGeom>
        </p:spPr>
        <p:txBody>
          <a:bodyPr vert="horz" lIns="96599" tIns="48300" rIns="96599" bIns="48300" rtlCol="0" anchor="b"/>
          <a:lstStyle>
            <a:lvl1pPr algn="r">
              <a:defRPr sz="1300"/>
            </a:lvl1pPr>
          </a:lstStyle>
          <a:p>
            <a:fld id="{41047206-8E41-416C-AD91-DA6CBFD237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22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ชื่อเรื่อง 7"/>
          <p:cNvSpPr>
            <a:spLocks noGrp="1"/>
          </p:cNvSpPr>
          <p:nvPr>
            <p:ph type="ctrTitle"/>
          </p:nvPr>
        </p:nvSpPr>
        <p:spPr>
          <a:xfrm>
            <a:off x="1897459" y="4873608"/>
            <a:ext cx="5123141" cy="2955117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1897459" y="7804951"/>
            <a:ext cx="5123141" cy="2139633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28" name="ตัวแทนวันที่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5610608" y="1970587"/>
            <a:ext cx="3566054" cy="316243"/>
          </a:xfrm>
        </p:spPr>
        <p:txBody>
          <a:bodyPr/>
          <a:lstStyle/>
          <a:p>
            <a:fld id="{2E259DC9-F592-412F-9C82-403E39C1ACFE}" type="datetimeFigureOut">
              <a:rPr lang="en-US" smtClean="0"/>
              <a:pPr/>
              <a:t>7/20/2021</a:t>
            </a:fld>
            <a:endParaRPr lang="en-US"/>
          </a:p>
        </p:txBody>
      </p:sp>
      <p:sp>
        <p:nvSpPr>
          <p:cNvPr id="17" name="ตัวแทนท้ายกระดาษ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4539503" y="6663372"/>
            <a:ext cx="5705687" cy="318773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316243" y="0"/>
            <a:ext cx="505989" cy="10698163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229368" y="0"/>
            <a:ext cx="86875" cy="10698163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สี่เหลี่ยมผืนผ้า 13"/>
          <p:cNvSpPr/>
          <p:nvPr/>
        </p:nvSpPr>
        <p:spPr bwMode="auto">
          <a:xfrm>
            <a:off x="822232" y="0"/>
            <a:ext cx="150960" cy="10698163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สี่เหลี่ยมผืนผ้า 18"/>
          <p:cNvSpPr/>
          <p:nvPr/>
        </p:nvSpPr>
        <p:spPr bwMode="auto">
          <a:xfrm>
            <a:off x="947335" y="0"/>
            <a:ext cx="191140" cy="10698163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88269" y="0"/>
            <a:ext cx="0" cy="10698163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ตัวเชื่อมต่อตรง 17"/>
          <p:cNvSpPr>
            <a:spLocks noChangeShapeType="1"/>
          </p:cNvSpPr>
          <p:nvPr/>
        </p:nvSpPr>
        <p:spPr bwMode="auto">
          <a:xfrm>
            <a:off x="758984" y="0"/>
            <a:ext cx="0" cy="10698163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708943" y="0"/>
            <a:ext cx="0" cy="10698163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433171" y="0"/>
            <a:ext cx="0" cy="10698163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885481" y="0"/>
            <a:ext cx="0" cy="10698163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ตัวเชื่อมต่อตรง 21"/>
          <p:cNvSpPr>
            <a:spLocks noChangeShapeType="1"/>
          </p:cNvSpPr>
          <p:nvPr/>
        </p:nvSpPr>
        <p:spPr bwMode="auto">
          <a:xfrm>
            <a:off x="7564817" y="0"/>
            <a:ext cx="0" cy="10698163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สี่เหลี่ยมผืนผ้า 26"/>
          <p:cNvSpPr/>
          <p:nvPr/>
        </p:nvSpPr>
        <p:spPr bwMode="auto">
          <a:xfrm>
            <a:off x="1011978" y="0"/>
            <a:ext cx="63249" cy="10698163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505989" y="5349082"/>
            <a:ext cx="1075227" cy="2020764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087040" y="7591908"/>
            <a:ext cx="532404" cy="1000592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วงรี 23"/>
          <p:cNvSpPr/>
          <p:nvPr/>
        </p:nvSpPr>
        <p:spPr bwMode="auto">
          <a:xfrm>
            <a:off x="905634" y="8580732"/>
            <a:ext cx="113848" cy="213963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วงรี 25"/>
          <p:cNvSpPr/>
          <p:nvPr/>
        </p:nvSpPr>
        <p:spPr bwMode="auto">
          <a:xfrm>
            <a:off x="1381351" y="9029249"/>
            <a:ext cx="227695" cy="427927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วงรี 24"/>
          <p:cNvSpPr/>
          <p:nvPr/>
        </p:nvSpPr>
        <p:spPr>
          <a:xfrm>
            <a:off x="1581216" y="7013240"/>
            <a:ext cx="303594" cy="570569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ตัวแทนหมายเลขภาพนิ่ง 28"/>
          <p:cNvSpPr>
            <a:spLocks noGrp="1"/>
          </p:cNvSpPr>
          <p:nvPr>
            <p:ph type="sldNum" sz="quarter" idx="12"/>
          </p:nvPr>
        </p:nvSpPr>
        <p:spPr bwMode="auto">
          <a:xfrm>
            <a:off x="1100248" y="7688547"/>
            <a:ext cx="505989" cy="807314"/>
          </a:xfrm>
        </p:spPr>
        <p:txBody>
          <a:bodyPr/>
          <a:lstStyle/>
          <a:p>
            <a:fld id="{E5E646BF-1015-4F9D-B71C-50F59E3498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8" name="ตัวแทนเนื้อหา 7"/>
          <p:cNvSpPr>
            <a:spLocks noGrp="1"/>
          </p:cNvSpPr>
          <p:nvPr>
            <p:ph sz="quarter" idx="1"/>
          </p:nvPr>
        </p:nvSpPr>
        <p:spPr>
          <a:xfrm>
            <a:off x="379492" y="2496238"/>
            <a:ext cx="6198368" cy="7602828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E259DC9-F592-412F-9C82-403E39C1ACFE}" type="datetimeFigureOut">
              <a:rPr lang="en-US" smtClean="0"/>
              <a:pPr/>
              <a:t>7/20/2021</a:t>
            </a:fld>
            <a:endParaRPr lang="en-US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5E646BF-1015-4F9D-B71C-50F59E3498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ตัวแทนท้ายกระดาษ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897459" y="4517002"/>
            <a:ext cx="5123141" cy="3203505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1897459" y="7815602"/>
            <a:ext cx="5123141" cy="2139633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5609475" y="1964870"/>
            <a:ext cx="3566054" cy="316243"/>
          </a:xfrm>
        </p:spPr>
        <p:txBody>
          <a:bodyPr/>
          <a:lstStyle/>
          <a:p>
            <a:fld id="{2E259DC9-F592-412F-9C82-403E39C1ACFE}" type="datetimeFigureOut">
              <a:rPr lang="en-US" smtClean="0"/>
              <a:pPr/>
              <a:t>7/20/2021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4539659" y="6658909"/>
            <a:ext cx="5705687" cy="318773"/>
          </a:xfrm>
        </p:spPr>
        <p:txBody>
          <a:bodyPr/>
          <a:lstStyle/>
          <a:p>
            <a:endParaRPr lang="en-US"/>
          </a:p>
        </p:txBody>
      </p:sp>
      <p:sp>
        <p:nvSpPr>
          <p:cNvPr id="9" name="สี่เหลี่ยมผืนผ้า 8"/>
          <p:cNvSpPr/>
          <p:nvPr/>
        </p:nvSpPr>
        <p:spPr bwMode="auto">
          <a:xfrm>
            <a:off x="316243" y="0"/>
            <a:ext cx="505989" cy="10698163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229368" y="0"/>
            <a:ext cx="86875" cy="10698163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822232" y="0"/>
            <a:ext cx="150960" cy="10698163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947335" y="0"/>
            <a:ext cx="191140" cy="10698163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88269" y="0"/>
            <a:ext cx="0" cy="10698163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ตัวเชื่อมต่อตรง 13"/>
          <p:cNvSpPr>
            <a:spLocks noChangeShapeType="1"/>
          </p:cNvSpPr>
          <p:nvPr/>
        </p:nvSpPr>
        <p:spPr bwMode="auto">
          <a:xfrm>
            <a:off x="758984" y="0"/>
            <a:ext cx="0" cy="10698163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ตัวเชื่อมต่อตรง 14"/>
          <p:cNvSpPr>
            <a:spLocks noChangeShapeType="1"/>
          </p:cNvSpPr>
          <p:nvPr/>
        </p:nvSpPr>
        <p:spPr bwMode="auto">
          <a:xfrm>
            <a:off x="708943" y="0"/>
            <a:ext cx="0" cy="10698163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1433171" y="0"/>
            <a:ext cx="0" cy="10698163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ตัวเชื่อมต่อตรง 16"/>
          <p:cNvSpPr>
            <a:spLocks noChangeShapeType="1"/>
          </p:cNvSpPr>
          <p:nvPr/>
        </p:nvSpPr>
        <p:spPr bwMode="auto">
          <a:xfrm>
            <a:off x="885481" y="0"/>
            <a:ext cx="0" cy="10698163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สี่เหลี่ยมผืนผ้า 17"/>
          <p:cNvSpPr/>
          <p:nvPr/>
        </p:nvSpPr>
        <p:spPr bwMode="auto">
          <a:xfrm>
            <a:off x="1011978" y="0"/>
            <a:ext cx="63249" cy="10698163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วงรี 18"/>
          <p:cNvSpPr/>
          <p:nvPr/>
        </p:nvSpPr>
        <p:spPr bwMode="auto">
          <a:xfrm>
            <a:off x="505989" y="5349082"/>
            <a:ext cx="1075227" cy="2020764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วงรี 19"/>
          <p:cNvSpPr/>
          <p:nvPr/>
        </p:nvSpPr>
        <p:spPr bwMode="auto">
          <a:xfrm>
            <a:off x="1099551" y="7591908"/>
            <a:ext cx="532404" cy="1000592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วงรี 20"/>
          <p:cNvSpPr/>
          <p:nvPr/>
        </p:nvSpPr>
        <p:spPr bwMode="auto">
          <a:xfrm>
            <a:off x="905634" y="8580732"/>
            <a:ext cx="113848" cy="213963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วงรี 21"/>
          <p:cNvSpPr/>
          <p:nvPr/>
        </p:nvSpPr>
        <p:spPr bwMode="auto">
          <a:xfrm>
            <a:off x="1381351" y="9034004"/>
            <a:ext cx="227695" cy="427927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วงรี 22"/>
          <p:cNvSpPr/>
          <p:nvPr/>
        </p:nvSpPr>
        <p:spPr bwMode="auto">
          <a:xfrm>
            <a:off x="1559668" y="6988418"/>
            <a:ext cx="303594" cy="570569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ตัวเชื่อมต่อตรง 25"/>
          <p:cNvSpPr>
            <a:spLocks noChangeShapeType="1"/>
          </p:cNvSpPr>
          <p:nvPr/>
        </p:nvSpPr>
        <p:spPr bwMode="auto">
          <a:xfrm>
            <a:off x="7551610" y="0"/>
            <a:ext cx="0" cy="10698163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 bwMode="auto">
          <a:xfrm>
            <a:off x="1112758" y="7688547"/>
            <a:ext cx="505989" cy="807314"/>
          </a:xfrm>
        </p:spPr>
        <p:txBody>
          <a:bodyPr/>
          <a:lstStyle/>
          <a:p>
            <a:fld id="{E5E646BF-1015-4F9D-B71C-50F59E3498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9DC9-F592-412F-9C82-403E39C1ACFE}" type="datetimeFigureOut">
              <a:rPr lang="en-US" smtClean="0"/>
              <a:pPr/>
              <a:t>7/20/2021</a:t>
            </a:fld>
            <a:endParaRPr lang="en-US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646BF-1015-4F9D-B71C-50F59E3498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ตัวแทนเนื้อหา 8"/>
          <p:cNvSpPr>
            <a:spLocks noGrp="1"/>
          </p:cNvSpPr>
          <p:nvPr>
            <p:ph sz="quarter" idx="1"/>
          </p:nvPr>
        </p:nvSpPr>
        <p:spPr>
          <a:xfrm>
            <a:off x="379492" y="2496238"/>
            <a:ext cx="3035935" cy="7132109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แทนเนื้อหา 10"/>
          <p:cNvSpPr>
            <a:spLocks noGrp="1"/>
          </p:cNvSpPr>
          <p:nvPr>
            <p:ph sz="quarter" idx="2"/>
          </p:nvPr>
        </p:nvSpPr>
        <p:spPr>
          <a:xfrm>
            <a:off x="3544454" y="2496238"/>
            <a:ext cx="3035935" cy="7132109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79492" y="425945"/>
            <a:ext cx="6261616" cy="1783027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9DC9-F592-412F-9C82-403E39C1ACFE}" type="datetimeFigureOut">
              <a:rPr lang="en-US" smtClean="0"/>
              <a:pPr/>
              <a:t>7/20/2021</a:t>
            </a:fld>
            <a:endParaRPr lang="en-US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646BF-1015-4F9D-B71C-50F59E3498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ตัวแทนเนื้อหา 10"/>
          <p:cNvSpPr>
            <a:spLocks noGrp="1"/>
          </p:cNvSpPr>
          <p:nvPr>
            <p:ph sz="quarter" idx="2"/>
          </p:nvPr>
        </p:nvSpPr>
        <p:spPr>
          <a:xfrm>
            <a:off x="379492" y="3684923"/>
            <a:ext cx="3035935" cy="6062292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แทนเนื้อหา 12"/>
          <p:cNvSpPr>
            <a:spLocks noGrp="1"/>
          </p:cNvSpPr>
          <p:nvPr>
            <p:ph sz="quarter" idx="4"/>
          </p:nvPr>
        </p:nvSpPr>
        <p:spPr>
          <a:xfrm>
            <a:off x="3628891" y="3684923"/>
            <a:ext cx="3035935" cy="6062292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2" name="ตัวแทนข้อความ 11"/>
          <p:cNvSpPr>
            <a:spLocks noGrp="1"/>
          </p:cNvSpPr>
          <p:nvPr>
            <p:ph type="body" sz="quarter" idx="1"/>
          </p:nvPr>
        </p:nvSpPr>
        <p:spPr>
          <a:xfrm>
            <a:off x="379492" y="2448690"/>
            <a:ext cx="3035935" cy="102702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4" name="ตัวแทนข้อความ 13"/>
          <p:cNvSpPr>
            <a:spLocks noGrp="1"/>
          </p:cNvSpPr>
          <p:nvPr>
            <p:ph type="body" sz="quarter" idx="3"/>
          </p:nvPr>
        </p:nvSpPr>
        <p:spPr>
          <a:xfrm>
            <a:off x="3605173" y="2448690"/>
            <a:ext cx="3035935" cy="1027024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6" name="ตัวแทนวันที่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E259DC9-F592-412F-9C82-403E39C1ACFE}" type="datetimeFigureOut">
              <a:rPr lang="en-US" smtClean="0"/>
              <a:pPr/>
              <a:t>7/20/2021</a:t>
            </a:fld>
            <a:endParaRPr lang="en-US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5E646BF-1015-4F9D-B71C-50F59E3498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9DC9-F592-412F-9C82-403E39C1ACFE}" type="datetimeFigureOut">
              <a:rPr lang="en-US" smtClean="0"/>
              <a:pPr/>
              <a:t>7/20/2021</a:t>
            </a:fld>
            <a:endParaRPr lang="en-US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646BF-1015-4F9D-B71C-50F59E3498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7273595" y="0"/>
            <a:ext cx="0" cy="10698163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496092" y="5159336"/>
            <a:ext cx="9842310" cy="379492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2"/>
          </p:nvPr>
        </p:nvSpPr>
        <p:spPr>
          <a:xfrm>
            <a:off x="5654429" y="427927"/>
            <a:ext cx="1267503" cy="7773998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5186389" y="0"/>
            <a:ext cx="0" cy="10698163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5139821" y="0"/>
            <a:ext cx="0" cy="10698163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7463341" y="0"/>
            <a:ext cx="0" cy="10698163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สี่เหลี่ยมผืนผ้า 11"/>
          <p:cNvSpPr/>
          <p:nvPr/>
        </p:nvSpPr>
        <p:spPr bwMode="auto">
          <a:xfrm>
            <a:off x="7336843" y="0"/>
            <a:ext cx="252995" cy="10698163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ตัวเชื่อมต่อตรง 12"/>
          <p:cNvSpPr>
            <a:spLocks noChangeShapeType="1"/>
          </p:cNvSpPr>
          <p:nvPr/>
        </p:nvSpPr>
        <p:spPr bwMode="auto">
          <a:xfrm>
            <a:off x="7400092" y="0"/>
            <a:ext cx="0" cy="10698163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วงรี 13"/>
          <p:cNvSpPr/>
          <p:nvPr/>
        </p:nvSpPr>
        <p:spPr>
          <a:xfrm>
            <a:off x="6770136" y="8915136"/>
            <a:ext cx="455390" cy="855853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ตัวแทนเนื้อหา 17"/>
          <p:cNvSpPr>
            <a:spLocks noGrp="1"/>
          </p:cNvSpPr>
          <p:nvPr>
            <p:ph sz="quarter" idx="1"/>
          </p:nvPr>
        </p:nvSpPr>
        <p:spPr>
          <a:xfrm>
            <a:off x="252995" y="427927"/>
            <a:ext cx="4680400" cy="9870838"/>
          </a:xfrm>
        </p:spPr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1" name="ตัวแทนวันที่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E259DC9-F592-412F-9C82-403E39C1ACFE}" type="datetimeFigureOut">
              <a:rPr lang="en-US" smtClean="0"/>
              <a:pPr/>
              <a:t>7/20/2021</a:t>
            </a:fld>
            <a:endParaRPr lang="en-US"/>
          </a:p>
        </p:txBody>
      </p:sp>
      <p:sp>
        <p:nvSpPr>
          <p:cNvPr id="22" name="ตัวแทนหมายเลขภาพนิ่ง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5E646BF-1015-4F9D-B71C-50F59E3498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ตัวแทนท้ายกระดาษ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7273595" y="0"/>
            <a:ext cx="0" cy="10698163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วงรี 12"/>
          <p:cNvSpPr/>
          <p:nvPr/>
        </p:nvSpPr>
        <p:spPr>
          <a:xfrm>
            <a:off x="6770136" y="8915136"/>
            <a:ext cx="455390" cy="855853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 rot="5400000">
            <a:off x="478066" y="5159336"/>
            <a:ext cx="9842310" cy="379492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0" y="0"/>
            <a:ext cx="5123141" cy="10698163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5615848" y="413068"/>
            <a:ext cx="1264973" cy="7731206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0" name="ตัวเชื่อมต่อตรง 9"/>
          <p:cNvSpPr>
            <a:spLocks noChangeShapeType="1"/>
          </p:cNvSpPr>
          <p:nvPr/>
        </p:nvSpPr>
        <p:spPr bwMode="auto">
          <a:xfrm>
            <a:off x="7463341" y="0"/>
            <a:ext cx="0" cy="10698163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สี่เหลี่ยมผืนผ้า 10"/>
          <p:cNvSpPr/>
          <p:nvPr/>
        </p:nvSpPr>
        <p:spPr bwMode="auto">
          <a:xfrm>
            <a:off x="7336843" y="0"/>
            <a:ext cx="252995" cy="10698163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ตัวเชื่อมต่อตรง 11"/>
          <p:cNvSpPr>
            <a:spLocks noChangeShapeType="1"/>
          </p:cNvSpPr>
          <p:nvPr/>
        </p:nvSpPr>
        <p:spPr bwMode="auto">
          <a:xfrm>
            <a:off x="7400092" y="0"/>
            <a:ext cx="0" cy="10698163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ตัวเชื่อมต่อตรง 18"/>
          <p:cNvSpPr>
            <a:spLocks noChangeShapeType="1"/>
          </p:cNvSpPr>
          <p:nvPr/>
        </p:nvSpPr>
        <p:spPr bwMode="auto">
          <a:xfrm>
            <a:off x="5186389" y="0"/>
            <a:ext cx="0" cy="10698163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ตัวเชื่อมต่อตรง 19"/>
          <p:cNvSpPr>
            <a:spLocks noChangeShapeType="1"/>
          </p:cNvSpPr>
          <p:nvPr/>
        </p:nvSpPr>
        <p:spPr bwMode="auto">
          <a:xfrm>
            <a:off x="5139821" y="0"/>
            <a:ext cx="0" cy="10698163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ตัวแทนวันที่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E259DC9-F592-412F-9C82-403E39C1ACFE}" type="datetimeFigureOut">
              <a:rPr lang="en-US" smtClean="0"/>
              <a:pPr/>
              <a:t>7/20/2021</a:t>
            </a:fld>
            <a:endParaRPr lang="en-US"/>
          </a:p>
        </p:txBody>
      </p:sp>
      <p:sp>
        <p:nvSpPr>
          <p:cNvPr id="18" name="ตัวแทนหมายเลขภาพนิ่ง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5E646BF-1015-4F9D-B71C-50F59E3498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ตัวแทนท้ายกระดาษ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9DC9-F592-412F-9C82-403E39C1ACFE}" type="datetimeFigureOut">
              <a:rPr lang="en-US" smtClean="0"/>
              <a:pPr/>
              <a:t>7/20/2021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646BF-1015-4F9D-B71C-50F59E3498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5502633" y="428425"/>
            <a:ext cx="1391470" cy="9128109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79492" y="428423"/>
            <a:ext cx="4996643" cy="9128109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59DC9-F592-412F-9C82-403E39C1ACFE}" type="datetimeFigureOut">
              <a:rPr lang="en-US" smtClean="0"/>
              <a:pPr/>
              <a:t>7/20/2021</a:t>
            </a:fld>
            <a:endParaRPr lang="en-US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646BF-1015-4F9D-B71C-50F59E34983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75000"/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ตัวเชื่อมต่อตรง 15"/>
          <p:cNvSpPr>
            <a:spLocks noChangeShapeType="1"/>
          </p:cNvSpPr>
          <p:nvPr/>
        </p:nvSpPr>
        <p:spPr bwMode="auto">
          <a:xfrm>
            <a:off x="7273595" y="0"/>
            <a:ext cx="0" cy="10698163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ตัวแทนชื่อเรื่อง 21"/>
          <p:cNvSpPr>
            <a:spLocks noGrp="1"/>
          </p:cNvSpPr>
          <p:nvPr>
            <p:ph type="title"/>
          </p:nvPr>
        </p:nvSpPr>
        <p:spPr>
          <a:xfrm>
            <a:off x="379492" y="428423"/>
            <a:ext cx="6198368" cy="1783027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แทนข้อความ 12"/>
          <p:cNvSpPr>
            <a:spLocks noGrp="1"/>
          </p:cNvSpPr>
          <p:nvPr>
            <p:ph type="body" idx="1"/>
          </p:nvPr>
        </p:nvSpPr>
        <p:spPr>
          <a:xfrm>
            <a:off x="379492" y="2496238"/>
            <a:ext cx="6198368" cy="76028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4" name="ตัวแทนวันที่ 13"/>
          <p:cNvSpPr>
            <a:spLocks noGrp="1"/>
          </p:cNvSpPr>
          <p:nvPr>
            <p:ph type="dt" sz="half" idx="2"/>
          </p:nvPr>
        </p:nvSpPr>
        <p:spPr>
          <a:xfrm rot="5400000">
            <a:off x="5565384" y="1827800"/>
            <a:ext cx="3138128" cy="318773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E259DC9-F592-412F-9C82-403E39C1ACFE}" type="datetimeFigureOut">
              <a:rPr lang="en-US" smtClean="0"/>
              <a:pPr/>
              <a:t>7/20/2021</a:t>
            </a:fld>
            <a:endParaRPr lang="en-US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3"/>
          </p:nvPr>
        </p:nvSpPr>
        <p:spPr>
          <a:xfrm rot="5400000">
            <a:off x="4634081" y="5963409"/>
            <a:ext cx="4992476" cy="303594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63249" y="0"/>
            <a:ext cx="0" cy="10698163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7463341" y="0"/>
            <a:ext cx="0" cy="10698163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สี่เหลี่ยมผืนผ้า 9"/>
          <p:cNvSpPr/>
          <p:nvPr/>
        </p:nvSpPr>
        <p:spPr bwMode="auto">
          <a:xfrm>
            <a:off x="7336843" y="0"/>
            <a:ext cx="252995" cy="10698163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7400092" y="0"/>
            <a:ext cx="0" cy="10698163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วงรี 11"/>
          <p:cNvSpPr/>
          <p:nvPr/>
        </p:nvSpPr>
        <p:spPr>
          <a:xfrm>
            <a:off x="6770136" y="8915136"/>
            <a:ext cx="455390" cy="855853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ตัวแทนหมายเลขภาพนิ่ง 22"/>
          <p:cNvSpPr>
            <a:spLocks noGrp="1"/>
          </p:cNvSpPr>
          <p:nvPr>
            <p:ph type="sldNum" sz="quarter" idx="4"/>
          </p:nvPr>
        </p:nvSpPr>
        <p:spPr>
          <a:xfrm>
            <a:off x="6747366" y="8944853"/>
            <a:ext cx="505989" cy="81306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5E646BF-1015-4F9D-B71C-50F59E34983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13" Type="http://schemas.openxmlformats.org/officeDocument/2006/relationships/image" Target="../media/image12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microsoft.com/office/2007/relationships/hdphoto" Target="NULL"/><Relationship Id="rId17" Type="http://schemas.openxmlformats.org/officeDocument/2006/relationships/image" Target="../media/image16.jpeg"/><Relationship Id="rId2" Type="http://schemas.openxmlformats.org/officeDocument/2006/relationships/image" Target="../media/image2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5" Type="http://schemas.openxmlformats.org/officeDocument/2006/relationships/image" Target="../media/image14.jpe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สี่เหลี่ยมผืนผ้า: มุมมน 9"/>
          <p:cNvSpPr/>
          <p:nvPr/>
        </p:nvSpPr>
        <p:spPr>
          <a:xfrm>
            <a:off x="1518444" y="75533"/>
            <a:ext cx="4533900" cy="48659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>
                <a:latin typeface="TH SarabunIT๙" panose="020B0500040200020003" pitchFamily="34" charset="-34"/>
                <a:ea typeface="Tahoma" panose="020B0604030504040204" pitchFamily="34" charset="0"/>
                <a:cs typeface="TH SarabunIT๙" panose="020B0500040200020003" pitchFamily="34" charset="-34"/>
              </a:rPr>
              <a:t>ข่าวสำนักงานท้องถิ่นจังหวัดพัทลุง</a:t>
            </a:r>
            <a:endParaRPr lang="en-US" sz="2400" b="1" dirty="0"/>
          </a:p>
        </p:txBody>
      </p:sp>
      <p:cxnSp>
        <p:nvCxnSpPr>
          <p:cNvPr id="15" name="ตัวเชื่อมต่อตรง 14"/>
          <p:cNvCxnSpPr/>
          <p:nvPr/>
        </p:nvCxnSpPr>
        <p:spPr>
          <a:xfrm>
            <a:off x="226230" y="1417892"/>
            <a:ext cx="7118844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104901" y="628650"/>
            <a:ext cx="5267324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400" b="1" dirty="0">
                <a:latin typeface="TH SarabunIT๙" pitchFamily="34" charset="-34"/>
                <a:cs typeface="TH SarabunIT๙" pitchFamily="34" charset="-34"/>
              </a:rPr>
              <a:t>สำนักงานส่งเสริมการปกครองท้องถิ่นจังหวัดพัทลุง กรมส่งเสริมการปกครองท้องถิ่น กระทรวงมหาดไทย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1000125"/>
            <a:ext cx="7086600" cy="33855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1600" b="1" dirty="0">
                <a:latin typeface="TH SarabunIT๙" pitchFamily="34" charset="-34"/>
                <a:cs typeface="TH SarabunIT๙" pitchFamily="34" charset="-34"/>
              </a:rPr>
              <a:t>ศาลากลางจังหวัดพัทลุง ถนนราเม</a:t>
            </a:r>
            <a:r>
              <a:rPr lang="th-TH" sz="1600" b="1" dirty="0" err="1">
                <a:latin typeface="TH SarabunIT๙" pitchFamily="34" charset="-34"/>
                <a:cs typeface="TH SarabunIT๙" pitchFamily="34" charset="-34"/>
              </a:rPr>
              <a:t>ศวร์</a:t>
            </a:r>
            <a:r>
              <a:rPr lang="th-TH" sz="1600" b="1" dirty="0">
                <a:latin typeface="TH SarabunIT๙" pitchFamily="34" charset="-34"/>
                <a:cs typeface="TH SarabunIT๙" pitchFamily="34" charset="-34"/>
              </a:rPr>
              <a:t> อ.เมือง จ.พัทลุง 93000 โทรศัพท์ 0-7461-7961-2 โทรสาร 0-7461-7960</a:t>
            </a:r>
          </a:p>
        </p:txBody>
      </p:sp>
      <p:cxnSp>
        <p:nvCxnSpPr>
          <p:cNvPr id="13" name="ตัวเชื่อมต่อตรง 12"/>
          <p:cNvCxnSpPr/>
          <p:nvPr/>
        </p:nvCxnSpPr>
        <p:spPr>
          <a:xfrm>
            <a:off x="196356" y="10088108"/>
            <a:ext cx="711884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ตัวเชื่อมต่อตรง 15"/>
          <p:cNvCxnSpPr/>
          <p:nvPr/>
        </p:nvCxnSpPr>
        <p:spPr>
          <a:xfrm>
            <a:off x="196356" y="10552367"/>
            <a:ext cx="711884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กล่องข้อความ 20"/>
          <p:cNvSpPr txBox="1"/>
          <p:nvPr/>
        </p:nvSpPr>
        <p:spPr>
          <a:xfrm>
            <a:off x="582020" y="2057305"/>
            <a:ext cx="6548220" cy="1477328"/>
          </a:xfrm>
          <a:prstGeom prst="rect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b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711_AtNoon_Regular" pitchFamily="2" charset="0"/>
                <a:cs typeface="4711_AtNoon_Regular" pitchFamily="2" charset="0"/>
              </a:rPr>
              <a:t>วันที่ </a:t>
            </a:r>
            <a:r>
              <a:rPr lang="th-TH" sz="2400" b="1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711_AtNoon_Regular" pitchFamily="2" charset="0"/>
                <a:cs typeface="4711_AtNoon_Regular" pitchFamily="2" charset="0"/>
              </a:rPr>
              <a:t>๗ </a:t>
            </a:r>
            <a:r>
              <a:rPr lang="th-TH" sz="2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711_AtNoon_Regular" pitchFamily="2" charset="0"/>
                <a:cs typeface="4711_AtNoon_Regular" pitchFamily="2" charset="0"/>
              </a:rPr>
              <a:t>ตุลาคม </a:t>
            </a:r>
            <a:r>
              <a:rPr lang="th-TH" sz="2400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4711_AtNoon_Regular" pitchFamily="2" charset="0"/>
                <a:cs typeface="4711_AtNoon_Regular" pitchFamily="2" charset="0"/>
              </a:rPr>
              <a:t>๒๕๖๓</a:t>
            </a:r>
            <a:endParaRPr lang="th-TH" sz="2400" b="1" dirty="0" smtClean="0"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4711_AtNoon_Regular" pitchFamily="2" charset="0"/>
              <a:cs typeface="4711_AtNoon_Regular" pitchFamily="2" charset="0"/>
            </a:endParaRPr>
          </a:p>
          <a:p>
            <a:pPr algn="ctr"/>
            <a:r>
              <a:rPr lang="th-TH" sz="2200" b="1" dirty="0" smtClean="0">
                <a:solidFill>
                  <a:srgbClr val="0000CC"/>
                </a:solidFill>
                <a:latin typeface="4711_AtNoon_Regular" pitchFamily="2" charset="0"/>
                <a:cs typeface="4711_AtNoon_Regular" pitchFamily="2" charset="0"/>
              </a:rPr>
              <a:t>นายกองค์การบริหารส่วนตำบลพนมวังก์ ได้มอบนโนยายในการทำงานตามหลักคุณธรรมและความโปร่งใสในหน่วยงาน และการบริหารราชการเพื่อป้องกันการ</a:t>
            </a:r>
            <a:r>
              <a:rPr lang="th-TH" sz="2200" b="1" dirty="0" smtClean="0">
                <a:solidFill>
                  <a:srgbClr val="0000CC"/>
                </a:solidFill>
                <a:latin typeface="4711_AtNoon_Regular" pitchFamily="2" charset="0"/>
                <a:cs typeface="4711_AtNoon_Regular" pitchFamily="2" charset="0"/>
              </a:rPr>
              <a:t>ทุจริต เฝ้าระวังการทุจริต </a:t>
            </a:r>
            <a:r>
              <a:rPr lang="th-TH" sz="2200" b="1" dirty="0" smtClean="0">
                <a:solidFill>
                  <a:srgbClr val="0000CC"/>
                </a:solidFill>
                <a:latin typeface="4711_AtNoon_Regular" pitchFamily="2" charset="0"/>
                <a:cs typeface="4711_AtNoon_Regular" pitchFamily="2" charset="0"/>
              </a:rPr>
              <a:t>ประจำปีงบประมาณ </a:t>
            </a:r>
            <a:r>
              <a:rPr lang="th-TH" sz="2200" b="1" dirty="0" smtClean="0">
                <a:solidFill>
                  <a:srgbClr val="0000CC"/>
                </a:solidFill>
                <a:latin typeface="4711_AtNoon_Regular" pitchFamily="2" charset="0"/>
                <a:cs typeface="4711_AtNoon_Regular" pitchFamily="2" charset="0"/>
              </a:rPr>
              <a:t>พ.ศ.๒๕๖๔</a:t>
            </a:r>
            <a:endParaRPr lang="th-TH" sz="2200" b="1" dirty="0" smtClean="0">
              <a:solidFill>
                <a:srgbClr val="0000CC"/>
              </a:solidFill>
              <a:latin typeface="4711_AtNoon_Regular" pitchFamily="2" charset="0"/>
              <a:cs typeface="4711_AtNoon_Regular" pitchFamily="2" charset="0"/>
            </a:endParaRPr>
          </a:p>
        </p:txBody>
      </p:sp>
      <p:pic>
        <p:nvPicPr>
          <p:cNvPr id="3" name="Picture 5" descr="C:\Users\Administrator\Desktop\ข้อมูลจากหน้าจอ19ตุลาคม2559\menuhead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68477">
            <a:off x="361299" y="9607529"/>
            <a:ext cx="2467625" cy="1071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ผลการค้นหารูปภาพสำหรับ แหล่งท่องเที่ยวเมืองพัทลุง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h-TH"/>
          </a:p>
        </p:txBody>
      </p:sp>
      <p:pic>
        <p:nvPicPr>
          <p:cNvPr id="23" name="รูปภาพ 22" descr="http://pr.prd.go.th/phatthalung/images/article/news693/n20140227111121_1209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104" y="9671287"/>
            <a:ext cx="690562" cy="403326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</p:spPr>
      </p:pic>
      <p:pic>
        <p:nvPicPr>
          <p:cNvPr id="24" name="รูปภาพ 23" descr="http://thailand.novabizz.com/%E0%B8%9E%E0%B8%B1%E0%B8%97%E0%B8%A5%E0%B8%B8%E0%B8%87/img/patthalung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9380" y="9671287"/>
            <a:ext cx="690562" cy="379926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</p:spPr>
      </p:pic>
      <p:pic>
        <p:nvPicPr>
          <p:cNvPr id="25" name="รูปภาพ 24" descr="รูปภาพที่เกี่ยวข้อง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227" y="9671286"/>
            <a:ext cx="709727" cy="384275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</p:spPr>
      </p:pic>
      <p:pic>
        <p:nvPicPr>
          <p:cNvPr id="1028" name="Picture 4" descr="ผลการค้นหารูปภาพสำหรับ นกน้ำ พัทลุง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7191" y="9671287"/>
            <a:ext cx="725619" cy="384275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https://f.ptcdn.info/476/035/000/1442310851-2-o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3285" y="9671287"/>
            <a:ext cx="725619" cy="395047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ผลการค้นหารูปภาพสำหรับ เขาอกทะลุ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517" y="9658351"/>
            <a:ext cx="1539191" cy="416262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รูปภาพที่เกี่ยวข้อง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3722" y="9671287"/>
            <a:ext cx="771505" cy="384275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15" y="40540"/>
            <a:ext cx="912410" cy="912409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1" name="รูปภาพ 2"/>
          <p:cNvPicPr/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1" y="-28575"/>
            <a:ext cx="1066800" cy="1057275"/>
          </a:xfrm>
          <a:prstGeom prst="rect">
            <a:avLst/>
          </a:prstGeom>
        </p:spPr>
      </p:pic>
      <p:sp>
        <p:nvSpPr>
          <p:cNvPr id="26" name="สี่เหลี่ยมผืนผ้า: มุมมน 9"/>
          <p:cNvSpPr/>
          <p:nvPr/>
        </p:nvSpPr>
        <p:spPr>
          <a:xfrm>
            <a:off x="1537494" y="1504283"/>
            <a:ext cx="4533900" cy="486590"/>
          </a:xfrm>
          <a:prstGeom prst="roundRect">
            <a:avLst/>
          </a:prstGeom>
          <a:blipFill>
            <a:blip r:embed="rId13"/>
            <a:tile tx="0" ty="0" sx="100000" sy="100000" flip="none" algn="tl"/>
          </a:blipFill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latin typeface="TH SarabunIT๙" panose="020B0500040200020003" pitchFamily="34" charset="-34"/>
                <a:ea typeface="Tahoma" panose="020B0604030504040204" pitchFamily="34" charset="0"/>
                <a:cs typeface="TH SarabunIT๙" panose="020B0500040200020003" pitchFamily="34" charset="-34"/>
              </a:rPr>
              <a:t>องค์การบริหารส่วนตำบลพนมวังก์</a:t>
            </a:r>
            <a:endParaRPr lang="en-US" sz="2400" b="1" dirty="0"/>
          </a:p>
        </p:txBody>
      </p:sp>
      <p:pic>
        <p:nvPicPr>
          <p:cNvPr id="17" name="Picture 7" descr="C:\Users\com\Desktop\336473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7" r="39456" b="19475"/>
          <a:stretch/>
        </p:blipFill>
        <p:spPr bwMode="auto">
          <a:xfrm>
            <a:off x="3258319" y="4451478"/>
            <a:ext cx="1423381" cy="2179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C:\Users\com\Desktop\336474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98" y="6139943"/>
            <a:ext cx="2613373" cy="1744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9" descr="C:\Users\com\Desktop\336475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7824" y="7944593"/>
            <a:ext cx="2173674" cy="1630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C:\Users\com\Desktop\336477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868" y="6168924"/>
            <a:ext cx="2286372" cy="1744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64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เฉลียง">
  <a:themeElements>
    <a:clrScheme name="เฉลียง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เฉลียง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เฉลียง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2249</TotalTime>
  <Words>84</Words>
  <Application>Microsoft Office PowerPoint</Application>
  <PresentationFormat>กำหนดเอง</PresentationFormat>
  <Paragraphs>6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เฉลียง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PC1</dc:creator>
  <cp:lastModifiedBy>com</cp:lastModifiedBy>
  <cp:revision>174</cp:revision>
  <cp:lastPrinted>2019-03-04T04:17:33Z</cp:lastPrinted>
  <dcterms:created xsi:type="dcterms:W3CDTF">2016-09-22T13:47:34Z</dcterms:created>
  <dcterms:modified xsi:type="dcterms:W3CDTF">2021-07-20T02:55:12Z</dcterms:modified>
</cp:coreProperties>
</file>